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Default Extension="png" ContentType="image/png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Default Extension="bin" ContentType="application/vnd.openxmlformats-officedocument.presentationml.printerSettings"/>
  <Default Extension="rels" ContentType="application/vnd.openxmlformats-package.relationships+xml"/>
  <Override PartName="/ppt/slides/slide6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82" d="100"/>
          <a:sy n="82" d="100"/>
        </p:scale>
        <p:origin x="-11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tableStyles" Target="tableStyles.xml"/><Relationship Id="rId4" Type="http://schemas.openxmlformats.org/officeDocument/2006/relationships/slide" Target="slides/slide3.xml"/><Relationship Id="rId7" Type="http://schemas.openxmlformats.org/officeDocument/2006/relationships/slide" Target="slides/slide6.xml"/><Relationship Id="rId1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10" Type="http://schemas.openxmlformats.org/officeDocument/2006/relationships/printerSettings" Target="printerSettings/printerSettings1.bin"/><Relationship Id="rId5" Type="http://schemas.openxmlformats.org/officeDocument/2006/relationships/slide" Target="slides/slide4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C5FF31-1E13-2F4B-8EBC-78BBC2C757BC}" type="datetimeFigureOut">
              <a:rPr lang="en-US" smtClean="0"/>
              <a:t>9/22/11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53EA75-F122-6E44-9CA5-2B45B0E8DE9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60400"/>
            <a:ext cx="7772400" cy="1470025"/>
          </a:xfrm>
        </p:spPr>
        <p:txBody>
          <a:bodyPr/>
          <a:lstStyle/>
          <a:p>
            <a:r>
              <a:rPr lang="en-US" b="1" dirty="0" smtClean="0">
                <a:latin typeface="Candara"/>
                <a:cs typeface="Candara"/>
              </a:rPr>
              <a:t>Call to Order</a:t>
            </a:r>
            <a:endParaRPr lang="en-US" b="1" dirty="0">
              <a:latin typeface="Candara"/>
              <a:cs typeface="Candara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3251" y="2130426"/>
            <a:ext cx="7362580" cy="1251602"/>
          </a:xfrm>
        </p:spPr>
        <p:txBody>
          <a:bodyPr/>
          <a:lstStyle/>
          <a:p>
            <a:pPr algn="l"/>
            <a:r>
              <a:rPr lang="en-US" i="1" dirty="0" smtClean="0">
                <a:solidFill>
                  <a:srgbClr val="000000"/>
                </a:solidFill>
              </a:rPr>
              <a:t>What is a presidential platform, in an election?</a:t>
            </a:r>
            <a:endParaRPr lang="en-US" i="1" dirty="0">
              <a:solidFill>
                <a:srgbClr val="000000"/>
              </a:solidFill>
            </a:endParaRPr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3455469"/>
            <a:ext cx="2387600" cy="3403600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2825002" y="3382028"/>
            <a:ext cx="5633198" cy="2785378"/>
          </a:xfrm>
          <a:prstGeom prst="rect">
            <a:avLst/>
          </a:prstGeom>
          <a:noFill/>
          <a:ln>
            <a:solidFill>
              <a:schemeClr val="tx1">
                <a:lumMod val="85000"/>
                <a:lumOff val="1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z="3500" b="1" dirty="0" smtClean="0">
                <a:solidFill>
                  <a:srgbClr val="000000"/>
                </a:solidFill>
              </a:rPr>
              <a:t>The issues that a candidate cares about as well as the ideas that the candidate has about how the country should operate.</a:t>
            </a:r>
            <a:endParaRPr lang="en-US" sz="3500" b="1" dirty="0">
              <a:solidFill>
                <a:srgbClr val="0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Objective: SWBAT determine the significance of the election of 1860.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 marL="514350" indent="-514350">
              <a:buAutoNum type="arabicPeriod"/>
            </a:pPr>
            <a:r>
              <a:rPr lang="en-US" dirty="0" smtClean="0"/>
              <a:t>Call to Order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Reading and Questions (25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Go over it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Exit Ticket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Check Exits and Post Mastery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Prep for Weekend Work (10 minutes)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Objective: SWBAT determine the significance of the election of 1860.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 marL="514350" indent="-514350">
              <a:buAutoNum type="arabicPeriod"/>
            </a:pPr>
            <a:r>
              <a:rPr lang="en-US" dirty="0" smtClean="0"/>
              <a:t>Call to Order (5 minutes)</a:t>
            </a:r>
          </a:p>
          <a:p>
            <a:pPr marL="514350" indent="-514350">
              <a:buAutoNum type="arabicPeriod"/>
            </a:pPr>
            <a:r>
              <a:rPr lang="en-US" dirty="0" smtClean="0">
                <a:solidFill>
                  <a:srgbClr val="FF0000"/>
                </a:solidFill>
              </a:rPr>
              <a:t>Reading and Questions (25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Go over it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Exit Ticket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Check Exits and Post Mastery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Prep for Weekend Work (10 minutes)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Objective: SWBAT determine the significance of the election of 1860.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 marL="514350" indent="-514350">
              <a:buAutoNum type="arabicPeriod"/>
            </a:pPr>
            <a:r>
              <a:rPr lang="en-US" dirty="0" smtClean="0"/>
              <a:t>Call to Order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Reading and Questions (25 minutes)</a:t>
            </a:r>
          </a:p>
          <a:p>
            <a:pPr marL="514350" indent="-514350">
              <a:buAutoNum type="arabicPeriod"/>
            </a:pPr>
            <a:r>
              <a:rPr lang="en-US" dirty="0" smtClean="0">
                <a:solidFill>
                  <a:srgbClr val="FF0000"/>
                </a:solidFill>
              </a:rPr>
              <a:t>Go over it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Exit Ticket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Check Exits and Post Mastery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Prep for Weekend Work (10 minutes)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Objective: SWBAT determine the significance of the election of 1860.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 marL="514350" indent="-514350">
              <a:buAutoNum type="arabicPeriod"/>
            </a:pPr>
            <a:r>
              <a:rPr lang="en-US" dirty="0" smtClean="0"/>
              <a:t>Call to Order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Reading and Questions (25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Go over it (5 minutes)</a:t>
            </a:r>
          </a:p>
          <a:p>
            <a:pPr marL="514350" indent="-514350">
              <a:buAutoNum type="arabicPeriod"/>
            </a:pPr>
            <a:r>
              <a:rPr lang="en-US" dirty="0" smtClean="0">
                <a:solidFill>
                  <a:srgbClr val="FF0000"/>
                </a:solidFill>
              </a:rPr>
              <a:t>Exit Ticket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Check Exits and Post Mastery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Prep for Weekend Work (10 minutes)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Objective: SWBAT determine the significance of the election of 1860.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 marL="514350" indent="-514350">
              <a:buAutoNum type="arabicPeriod"/>
            </a:pPr>
            <a:r>
              <a:rPr lang="en-US" dirty="0" smtClean="0"/>
              <a:t>Call to Order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Reading and Questions (25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Go over it (5 minutes)</a:t>
            </a:r>
          </a:p>
          <a:p>
            <a:pPr marL="514350" indent="-514350">
              <a:buAutoNum type="arabicPeriod"/>
            </a:pPr>
            <a:r>
              <a:rPr lang="en-US" dirty="0" smtClean="0">
                <a:solidFill>
                  <a:srgbClr val="000000"/>
                </a:solidFill>
              </a:rPr>
              <a:t>Exit Ticket (5 minutes)</a:t>
            </a:r>
          </a:p>
          <a:p>
            <a:pPr marL="514350" indent="-514350">
              <a:buAutoNum type="arabicPeriod"/>
            </a:pPr>
            <a:r>
              <a:rPr lang="en-US" dirty="0" smtClean="0">
                <a:solidFill>
                  <a:srgbClr val="FF0000"/>
                </a:solidFill>
              </a:rPr>
              <a:t>Check Exits and Post Mastery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Prep for Weekend Work (10 minutes)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Objective: SWBAT determine the significance of the election of 1860.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 marL="514350" indent="-514350">
              <a:buAutoNum type="arabicPeriod"/>
            </a:pPr>
            <a:r>
              <a:rPr lang="en-US" dirty="0" smtClean="0"/>
              <a:t>Call to Order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Reading and Questions (25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Go over it (5 minutes)</a:t>
            </a:r>
          </a:p>
          <a:p>
            <a:pPr marL="514350" indent="-514350">
              <a:buAutoNum type="arabicPeriod"/>
            </a:pPr>
            <a:r>
              <a:rPr lang="en-US" dirty="0" smtClean="0">
                <a:solidFill>
                  <a:srgbClr val="000000"/>
                </a:solidFill>
              </a:rPr>
              <a:t>Exit Ticket (5 minutes)</a:t>
            </a:r>
          </a:p>
          <a:p>
            <a:pPr marL="514350" indent="-514350">
              <a:buAutoNum type="arabicPeriod"/>
            </a:pPr>
            <a:r>
              <a:rPr lang="en-US" dirty="0" smtClean="0"/>
              <a:t>Check Exits and Post Mastery (5 minutes)</a:t>
            </a:r>
          </a:p>
          <a:p>
            <a:pPr marL="514350" indent="-514350">
              <a:buAutoNum type="arabicPeriod"/>
            </a:pPr>
            <a:r>
              <a:rPr lang="en-US" dirty="0" smtClean="0">
                <a:solidFill>
                  <a:srgbClr val="FF0000"/>
                </a:solidFill>
              </a:rPr>
              <a:t>Prep for Weekend Work (10 minutes)</a:t>
            </a:r>
            <a:endParaRPr lang="en-US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In your notebook, create three boxes:</a:t>
            </a:r>
            <a:endParaRPr lang="en-US" b="1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72682" y="371727"/>
          <a:ext cx="8229600" cy="621791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296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2600" dirty="0" smtClean="0"/>
                        <a:t>Economic Underpinnings</a:t>
                      </a:r>
                    </a:p>
                    <a:p>
                      <a:endParaRPr lang="en-US" sz="2600" dirty="0" smtClean="0"/>
                    </a:p>
                    <a:p>
                      <a:endParaRPr lang="en-US" sz="2600" dirty="0" smtClean="0"/>
                    </a:p>
                    <a:p>
                      <a:endParaRPr lang="en-US" sz="2600" dirty="0" smtClean="0"/>
                    </a:p>
                    <a:p>
                      <a:endParaRPr lang="en-US" sz="2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600" dirty="0" smtClean="0"/>
                        <a:t>Political Underpinnings</a:t>
                      </a:r>
                    </a:p>
                    <a:p>
                      <a:endParaRPr lang="en-US" sz="2600" dirty="0" smtClean="0"/>
                    </a:p>
                    <a:p>
                      <a:endParaRPr lang="en-US" sz="2600" dirty="0" smtClean="0"/>
                    </a:p>
                    <a:p>
                      <a:endParaRPr lang="en-US" sz="2600" dirty="0" smtClean="0"/>
                    </a:p>
                    <a:p>
                      <a:endParaRPr lang="en-US" sz="2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600" dirty="0" smtClean="0"/>
                        <a:t>Social Underpinnings</a:t>
                      </a:r>
                    </a:p>
                    <a:p>
                      <a:endParaRPr lang="en-US" sz="2600" dirty="0" smtClean="0"/>
                    </a:p>
                    <a:p>
                      <a:endParaRPr lang="en-US" sz="2600" dirty="0" smtClean="0"/>
                    </a:p>
                    <a:p>
                      <a:endParaRPr lang="en-US" sz="2600" dirty="0" smtClean="0"/>
                    </a:p>
                    <a:p>
                      <a:endParaRPr lang="en-US" sz="2600" dirty="0" smtClean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386</Words>
  <Application>Microsoft Macintosh PowerPoint</Application>
  <PresentationFormat>On-screen Show (4:3)</PresentationFormat>
  <Paragraphs>61</Paragraphs>
  <Slides>8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Call to Order</vt:lpstr>
      <vt:lpstr>Objective: SWBAT determine the significance of the election of 1860.</vt:lpstr>
      <vt:lpstr>Objective: SWBAT determine the significance of the election of 1860.</vt:lpstr>
      <vt:lpstr>Objective: SWBAT determine the significance of the election of 1860.</vt:lpstr>
      <vt:lpstr>Objective: SWBAT determine the significance of the election of 1860.</vt:lpstr>
      <vt:lpstr>Objective: SWBAT determine the significance of the election of 1860.</vt:lpstr>
      <vt:lpstr>Objective: SWBAT determine the significance of the election of 1860.</vt:lpstr>
      <vt:lpstr>In your notebook, create three boxes: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Call to Order</dc:title>
  <dc:creator>Molly Zeins</dc:creator>
  <cp:lastModifiedBy>Molly Zeins</cp:lastModifiedBy>
  <cp:revision>1</cp:revision>
  <dcterms:created xsi:type="dcterms:W3CDTF">2011-09-23T01:43:11Z</dcterms:created>
  <dcterms:modified xsi:type="dcterms:W3CDTF">2011-09-23T01:54:04Z</dcterms:modified>
</cp:coreProperties>
</file>

<file path=docProps/thumbnail.jpeg>
</file>